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632" r:id="rId6"/>
    <p:sldId id="627" r:id="rId7"/>
    <p:sldId id="645" r:id="rId8"/>
    <p:sldId id="646" r:id="rId9"/>
    <p:sldId id="647" r:id="rId10"/>
    <p:sldId id="588" r:id="rId11"/>
    <p:sldId id="274" r:id="rId12"/>
    <p:sldId id="29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632"/>
            <p14:sldId id="627"/>
            <p14:sldId id="645"/>
            <p14:sldId id="646"/>
            <p14:sldId id="647"/>
            <p14:sldId id="58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98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58" userDrawn="1">
          <p15:clr>
            <a:srgbClr val="A4A3A4"/>
          </p15:clr>
        </p15:guide>
        <p15:guide id="4" pos="7121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99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DF731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4" d="100"/>
          <a:sy n="74" d="100"/>
        </p:scale>
        <p:origin x="888" y="77"/>
      </p:cViewPr>
      <p:guideLst>
        <p:guide orient="horz" pos="1498"/>
        <p:guide pos="6788"/>
        <p:guide pos="4258"/>
        <p:guide pos="7121"/>
        <p:guide pos="710"/>
        <p:guide pos="3399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8453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en-US" altLang="zh-CN" sz="4800">
                <a:sym typeface="+mn-ea"/>
              </a:rPr>
              <a:t>MCTS</a:t>
            </a:r>
            <a:r>
              <a:rPr sz="4800">
                <a:sym typeface="+mn-ea"/>
              </a:rPr>
              <a:t>游戏结果预测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TOP</a:t>
            </a: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方案分享</a:t>
            </a: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&amp;QA</a:t>
            </a:r>
            <a:endParaRPr lang="en-US" altLang="zh-CN"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14301" y="2002481"/>
            <a:ext cx="5870447" cy="1115117"/>
            <a:chOff x="3753367" y="3340215"/>
            <a:chExt cx="5870447" cy="111511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462871" y="3842159"/>
              <a:ext cx="5160943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TOP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方案分享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53367" y="3340215"/>
              <a:ext cx="514132" cy="836837"/>
              <a:chOff x="3559475" y="3593511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59475" y="3593511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02185" y="3994810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14301" y="4086078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479492" y="2929400"/>
              <a:ext cx="5160943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Q&amp;A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占位符 2"/>
          <p:cNvSpPr txBox="1"/>
          <p:nvPr/>
        </p:nvSpPr>
        <p:spPr>
          <a:xfrm>
            <a:off x="4140426" y="3785003"/>
            <a:ext cx="5360968" cy="613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TOP </a:t>
            </a:r>
            <a:r>
              <a:rPr dirty="0"/>
              <a:t>方案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621030" y="1995805"/>
            <a:ext cx="9806305" cy="4569460"/>
          </a:xfrm>
        </p:spPr>
        <p:txBody>
          <a:bodyPr wrap="square"/>
          <a:lstStyle/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sz="3200" baseline="-25000">
                <a:sym typeface="+mn-ea"/>
              </a:rPr>
              <a:t>比赛简介：</a:t>
            </a:r>
            <a:endParaRPr lang="en-US" sz="3200" baseline="-25000"/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sz="3200" baseline="-25000">
                <a:sym typeface="+mn-ea"/>
              </a:rPr>
              <a:t>比赛的目标是使用机器学习模型来预测学生的学术表现，基于他们在游戏中的行为数据。</a:t>
            </a:r>
            <a:endParaRPr lang="en-US" sz="3200" baseline="-25000"/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sz="3200" baseline="-25000">
                <a:sym typeface="+mn-ea"/>
              </a:rPr>
              <a:t>数据集：</a:t>
            </a:r>
            <a:endParaRPr lang="en-US" sz="3200" baseline="-25000"/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sz="3200" baseline="-25000">
                <a:sym typeface="+mn-ea"/>
              </a:rPr>
              <a:t>数据集包含学生的游戏玩法数据，如游戏内的行为、互动、得分等，以及他们的学术成绩。</a:t>
            </a:r>
            <a:endParaRPr lang="en-US" sz="3200" baseline="-25000"/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3200" baseline="-25000">
                <a:sym typeface="+mn-ea"/>
              </a:rPr>
              <a:t>评估指标：</a:t>
            </a:r>
            <a:endParaRPr lang="zh-CN" altLang="en-US" sz="3200" baseline="-25000"/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3200" baseline="-25000">
                <a:sym typeface="+mn-ea"/>
              </a:rPr>
              <a:t>简单的</a:t>
            </a:r>
            <a:r>
              <a:rPr lang="en-US" altLang="zh-CN" sz="3200" baseline="-25000">
                <a:sym typeface="+mn-ea"/>
              </a:rPr>
              <a:t>F1</a:t>
            </a:r>
            <a:endParaRPr lang="en-US" altLang="zh-CN" sz="3200" spc="130" baseline="-25000" dirty="0">
              <a:solidFill>
                <a:schemeClr val="bg1"/>
              </a:solidFill>
              <a:cs typeface="+mn-ea"/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top solution</a:t>
            </a: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simple is better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TOP </a:t>
            </a:r>
            <a:r>
              <a:rPr dirty="0"/>
              <a:t>方案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610870" y="1753870"/>
            <a:ext cx="9806305" cy="4395470"/>
          </a:xfrm>
        </p:spPr>
        <p:txBody>
          <a:bodyPr wrap="square"/>
          <a:lstStyle/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 spc="130" dirty="0">
                <a:solidFill>
                  <a:schemeClr val="bg1"/>
                </a:solidFill>
                <a:cs typeface="+mn-ea"/>
              </a:rPr>
              <a:t>整体思路：</a:t>
            </a: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2160" spc="13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top solution</a:t>
            </a: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simple is better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2371725"/>
            <a:ext cx="7381875" cy="4119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TOP </a:t>
            </a:r>
            <a:r>
              <a:rPr dirty="0"/>
              <a:t>方案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610870" y="1753870"/>
            <a:ext cx="9806305" cy="4395470"/>
          </a:xfrm>
        </p:spPr>
        <p:txBody>
          <a:bodyPr wrap="square"/>
          <a:lstStyle/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 spc="130" dirty="0">
                <a:solidFill>
                  <a:schemeClr val="bg1"/>
                </a:solidFill>
                <a:cs typeface="+mn-ea"/>
              </a:rPr>
              <a:t>Stage 1: XGBoost：</a:t>
            </a: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2160" spc="13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top solution</a:t>
            </a: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simple is better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2421255"/>
            <a:ext cx="6917690" cy="4136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TOP </a:t>
            </a:r>
            <a:r>
              <a:rPr dirty="0"/>
              <a:t>方案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610870" y="1753870"/>
            <a:ext cx="9806305" cy="4395470"/>
          </a:xfrm>
        </p:spPr>
        <p:txBody>
          <a:bodyPr wrap="square"/>
          <a:lstStyle/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 spc="130" dirty="0">
                <a:solidFill>
                  <a:schemeClr val="bg1"/>
                </a:solidFill>
                <a:cs typeface="+mn-ea"/>
              </a:rPr>
              <a:t>Stage </a:t>
            </a:r>
            <a:r>
              <a:rPr lang="en-US" altLang="zh-CN" sz="1800" spc="130" dirty="0">
                <a:solidFill>
                  <a:schemeClr val="bg1"/>
                </a:solidFill>
                <a:cs typeface="+mn-ea"/>
              </a:rPr>
              <a:t>2</a:t>
            </a:r>
            <a:r>
              <a:rPr lang="zh-CN" altLang="en-US" sz="1800" spc="130" dirty="0">
                <a:solidFill>
                  <a:schemeClr val="bg1"/>
                </a:solidFill>
                <a:cs typeface="+mn-ea"/>
              </a:rPr>
              <a:t>:</a:t>
            </a:r>
            <a:r>
              <a:rPr lang="en-US" altLang="zh-CN" sz="1800" spc="130" dirty="0">
                <a:solidFill>
                  <a:schemeClr val="bg1"/>
                </a:solidFill>
                <a:cs typeface="+mn-ea"/>
              </a:rPr>
              <a:t>Stacking</a:t>
            </a: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2160" spc="13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top solution</a:t>
            </a: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simple is better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453640"/>
            <a:ext cx="701992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TOP </a:t>
            </a:r>
            <a:r>
              <a:rPr dirty="0"/>
              <a:t>方案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610870" y="1753870"/>
            <a:ext cx="9806305" cy="3851910"/>
          </a:xfrm>
        </p:spPr>
        <p:txBody>
          <a:bodyPr wrap="square"/>
          <a:lstStyle/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r>
              <a:rPr sz="1800" spc="130" dirty="0">
                <a:solidFill>
                  <a:schemeClr val="bg1"/>
                </a:solidFill>
                <a:cs typeface="+mn-ea"/>
              </a:rPr>
              <a:t>Stage 3: Threshold Optimization</a:t>
            </a:r>
            <a:endParaRPr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800" spc="130" dirty="0">
              <a:solidFill>
                <a:schemeClr val="bg1"/>
              </a:solidFill>
              <a:cs typeface="+mn-ea"/>
            </a:endParaRPr>
          </a:p>
          <a:p>
            <a:pPr algn="l" fontAlgn="auto">
              <a:lnSpc>
                <a:spcPct val="15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2160" spc="13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top solution</a:t>
            </a: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simple is better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2277110"/>
            <a:ext cx="6740525" cy="4150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Q&amp;A</a:t>
            </a:r>
            <a:endParaRPr lang="en-US" altLang="zh-CN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Q&amp;A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WPS Presentation</Application>
  <PresentationFormat>宽屏</PresentationFormat>
  <Paragraphs>84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思源黑体 CN Regular</vt:lpstr>
      <vt:lpstr>等线 Light</vt:lpstr>
      <vt:lpstr>深度学习项目PPT模板V1.4</vt:lpstr>
      <vt:lpstr>Kaggle optiver量化赛     TOP方案分享&amp;QA</vt:lpstr>
      <vt:lpstr>PowerPoint 演示文稿</vt:lpstr>
      <vt:lpstr>1 TOP1 方案</vt:lpstr>
      <vt:lpstr>3 TOP1 方案</vt:lpstr>
      <vt:lpstr>3 TOP1 方案</vt:lpstr>
      <vt:lpstr>1 TOP 方案</vt:lpstr>
      <vt:lpstr>1 TOP 方案</vt:lpstr>
      <vt:lpstr>2 Q&amp;A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</cp:lastModifiedBy>
  <cp:revision>1712</cp:revision>
  <dcterms:created xsi:type="dcterms:W3CDTF">2023-11-26T09:43:00Z</dcterms:created>
  <dcterms:modified xsi:type="dcterms:W3CDTF">2024-11-09T10:28:26Z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1033-12.2.0.18607</vt:lpwstr>
  </property>
  <property fmtid="{D5CDD505-2E9C-101B-9397-08002B2CF9AE}" pid="3" name="ICV">
    <vt:lpwstr>23A5CA7FB5D24198BC9AF023AF63C0E0</vt:lpwstr>
  </property>
</Properties>
</file>